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5074900" cy="20104100"/>
  <p:notesSz cx="15074900" cy="201041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A1"/>
    <a:srgbClr val="18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1" autoAdjust="0"/>
    <p:restoredTop sz="86417" autoAdjust="0"/>
  </p:normalViewPr>
  <p:slideViewPr>
    <p:cSldViewPr>
      <p:cViewPr>
        <p:scale>
          <a:sx n="33" d="100"/>
          <a:sy n="33" d="100"/>
        </p:scale>
        <p:origin x="2304" y="4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3256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539163" y="0"/>
            <a:ext cx="653256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0F4D0-03D6-4D31-BC66-AC8ABC9D9FC7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994275" y="2513013"/>
            <a:ext cx="508635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508125" y="9675813"/>
            <a:ext cx="120586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53256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539163" y="19096038"/>
            <a:ext cx="653256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42BC1-6978-4839-A9C6-CFFD7B1D63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770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42BC1-6978-4839-A9C6-CFFD7B1D636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174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F883868-047C-160A-8BCB-423D5C11A6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36842"/>
            <a:ext cx="1308999" cy="12991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1BA7420-57A6-57DF-8938-2096DBF66A82}"/>
              </a:ext>
            </a:extLst>
          </p:cNvPr>
          <p:cNvSpPr txBox="1"/>
          <p:nvPr userDrawn="1"/>
        </p:nvSpPr>
        <p:spPr>
          <a:xfrm>
            <a:off x="10858500" y="1066667"/>
            <a:ext cx="7539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altLang="zh-CN" sz="1800" b="1" spc="5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2025</a:t>
            </a:r>
            <a:r>
              <a:rPr lang="zh-CN" altLang="en-US" sz="1800" b="1" spc="25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年</a:t>
            </a:r>
            <a:r>
              <a:rPr lang="en-US" altLang="zh-CN" sz="1800" b="1" spc="5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6</a:t>
            </a:r>
            <a:r>
              <a:rPr lang="zh-CN" altLang="en-US" sz="1800" b="1" spc="25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月</a:t>
            </a:r>
            <a:r>
              <a:rPr lang="en-US" altLang="zh-CN" sz="1800" b="1" spc="-5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6-9</a:t>
            </a:r>
            <a:r>
              <a:rPr lang="zh-CN" altLang="en-US" sz="1800" b="1" spc="10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日</a:t>
            </a:r>
            <a:r>
              <a:rPr lang="zh-CN" altLang="en-US" sz="1800" b="1" spc="-280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 </a:t>
            </a:r>
            <a:r>
              <a:rPr lang="zh-CN" altLang="en-US" sz="1800" b="1" spc="35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中国</a:t>
            </a:r>
            <a:r>
              <a:rPr lang="en-US" altLang="zh-CN" sz="1800" b="1" spc="0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·</a:t>
            </a:r>
            <a:r>
              <a:rPr lang="zh-CN" altLang="en-US" sz="1800" b="1" spc="35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宁波</a:t>
            </a:r>
            <a:r>
              <a:rPr lang="zh-CN" altLang="en-US" sz="1800" b="1" spc="-335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 </a:t>
            </a:r>
            <a:r>
              <a:rPr lang="zh-CN" altLang="en-US" sz="1800" b="1" spc="35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宁波大</a:t>
            </a:r>
            <a:r>
              <a:rPr lang="zh-CN" altLang="en-US" sz="1800" b="1" spc="10" dirty="0">
                <a:solidFill>
                  <a:srgbClr val="FFFFFF"/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</a:rPr>
              <a:t>学 </a:t>
            </a:r>
            <a:endParaRPr lang="zh-CN" altLang="en-US" sz="1800" dirty="0"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D4A674-E30D-39C1-267B-54E03AFAC9E6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0" y="-6350"/>
            <a:ext cx="15076800" cy="1676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67858DC-5F1F-DA92-306A-88FA2E9F559A}"/>
              </a:ext>
            </a:extLst>
          </p:cNvPr>
          <p:cNvSpPr txBox="1"/>
          <p:nvPr userDrawn="1"/>
        </p:nvSpPr>
        <p:spPr>
          <a:xfrm>
            <a:off x="3879850" y="449034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第二十二届中国高压科学学术会议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6381" y="1542705"/>
            <a:ext cx="15065375" cy="18563590"/>
          </a:xfrm>
          <a:custGeom>
            <a:avLst/>
            <a:gdLst/>
            <a:ahLst/>
            <a:cxnLst/>
            <a:rect l="l" t="t" r="r" b="b"/>
            <a:pathLst>
              <a:path w="15065375" h="18563590">
                <a:moveTo>
                  <a:pt x="0" y="18563522"/>
                </a:moveTo>
                <a:lnTo>
                  <a:pt x="15065307" y="18563522"/>
                </a:lnTo>
                <a:lnTo>
                  <a:pt x="15065307" y="0"/>
                </a:lnTo>
                <a:lnTo>
                  <a:pt x="0" y="0"/>
                </a:lnTo>
                <a:lnTo>
                  <a:pt x="0" y="18563522"/>
                </a:lnTo>
                <a:close/>
              </a:path>
            </a:pathLst>
          </a:custGeom>
          <a:ln w="591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616549"/>
            <a:ext cx="11297347" cy="18415902"/>
          </a:xfrm>
          <a:custGeom>
            <a:avLst/>
            <a:gdLst/>
            <a:ahLst/>
            <a:cxnLst/>
            <a:rect l="l" t="t" r="r" b="b"/>
            <a:pathLst>
              <a:path w="11286490" h="18512790">
                <a:moveTo>
                  <a:pt x="11286213" y="0"/>
                </a:moveTo>
                <a:lnTo>
                  <a:pt x="0" y="0"/>
                </a:lnTo>
                <a:lnTo>
                  <a:pt x="0" y="18512453"/>
                </a:lnTo>
                <a:lnTo>
                  <a:pt x="11286213" y="0"/>
                </a:lnTo>
                <a:close/>
              </a:path>
            </a:pathLst>
          </a:custGeom>
          <a:solidFill>
            <a:srgbClr val="180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5E6769-1CE6-E352-D3ED-355E488134BF}"/>
              </a:ext>
            </a:extLst>
          </p:cNvPr>
          <p:cNvSpPr/>
          <p:nvPr/>
        </p:nvSpPr>
        <p:spPr>
          <a:xfrm>
            <a:off x="6382" y="1616549"/>
            <a:ext cx="15062138" cy="18487551"/>
          </a:xfrm>
          <a:prstGeom prst="rect">
            <a:avLst/>
          </a:prstGeom>
          <a:solidFill>
            <a:srgbClr val="1802B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object 11"/>
          <p:cNvSpPr/>
          <p:nvPr/>
        </p:nvSpPr>
        <p:spPr>
          <a:xfrm>
            <a:off x="146049" y="1563048"/>
            <a:ext cx="14782801" cy="184193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50" y="1599493"/>
            <a:ext cx="14896800" cy="18432958"/>
          </a:xfrm>
          <a:custGeom>
            <a:avLst/>
            <a:gdLst/>
            <a:ahLst/>
            <a:cxnLst/>
            <a:rect l="l" t="t" r="r" b="b"/>
            <a:pathLst>
              <a:path w="14835505" h="18372455">
                <a:moveTo>
                  <a:pt x="0" y="18372014"/>
                </a:moveTo>
                <a:lnTo>
                  <a:pt x="14835497" y="18372014"/>
                </a:lnTo>
                <a:lnTo>
                  <a:pt x="14835497" y="0"/>
                </a:lnTo>
                <a:lnTo>
                  <a:pt x="0" y="0"/>
                </a:lnTo>
                <a:lnTo>
                  <a:pt x="0" y="18372014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3EA1"/>
            </a:solidFill>
          </a:ln>
        </p:spPr>
        <p:txBody>
          <a:bodyPr wrap="square" lIns="0" tIns="0" rIns="0" bIns="0" rtlCol="0"/>
          <a:lstStyle/>
          <a:p>
            <a:r>
              <a:rPr lang="en-US" dirty="0"/>
              <a:t>   </a:t>
            </a: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55A772B3-3285-09C3-F4FF-2FFF70289420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87350" y="18133855"/>
            <a:ext cx="16306800" cy="1920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2</Words>
  <Application>Microsoft Office PowerPoint</Application>
  <PresentationFormat>自定义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阿里巴巴普惠体 H</vt:lpstr>
      <vt:lpstr>等线</vt:lpstr>
      <vt:lpstr>方正粗黑宋简体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Faye W</dc:creator>
  <cp:lastModifiedBy>Xinmiao Wei</cp:lastModifiedBy>
  <cp:revision>24</cp:revision>
  <dcterms:created xsi:type="dcterms:W3CDTF">2025-01-20T20:04:59Z</dcterms:created>
  <dcterms:modified xsi:type="dcterms:W3CDTF">2025-01-22T07:56:39Z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2025-01-20T00:00:00Z</vt:filetime>
  </property>
  <property fmtid="{D5CDD505-2E9C-101B-9397-08002B2CF9AE}" pid="3" name="LastSaved">
    <vt:filetime>2025-01-20T00:00:00Z</vt:filetime>
  </property>
</Properties>
</file>