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1" d="100"/>
          <a:sy n="21" d="100"/>
        </p:scale>
        <p:origin x="2995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65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4805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47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9948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0149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27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6835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4307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9207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191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8793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F46F7-1C4B-4EDF-806A-B0F37A4D48B0}" type="datetimeFigureOut">
              <a:rPr lang="zh-CN" altLang="en-US" smtClean="0"/>
              <a:t>2025-5-20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9CB86-872F-447F-84C8-35A37A0510A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641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BBC4723-E04C-2FC1-9F93-A095FF213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" y="0"/>
            <a:ext cx="32398955" cy="43200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324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自定义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裴 紫文</dc:creator>
  <cp:lastModifiedBy>裴 紫文</cp:lastModifiedBy>
  <cp:revision>1</cp:revision>
  <dcterms:created xsi:type="dcterms:W3CDTF">2025-05-20T02:44:36Z</dcterms:created>
  <dcterms:modified xsi:type="dcterms:W3CDTF">2025-05-20T02:45:21Z</dcterms:modified>
</cp:coreProperties>
</file>